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30836C31-E7A8-4359-AD73-C304E758003D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53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ru-RU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Вставка рисунка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104E5641-CDDC-46BA-96F1-C688E49B142A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D1F276C2-23EA-44D5-88AE-4A267692A610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1560" y="404664"/>
            <a:ext cx="7772400" cy="1470025"/>
          </a:xfrm>
        </p:spPr>
        <p:txBody>
          <a:bodyPr>
            <a:normAutofit/>
          </a:bodyPr>
          <a:lstStyle/>
          <a:p>
            <a:r>
              <a:rPr lang="ru-RU" sz="1800" dirty="0" smtClean="0"/>
              <a:t>ФГБОУ ВО «Российский экономический университет им. Г.В. Плеханова»</a:t>
            </a:r>
            <a:endParaRPr lang="ru-RU" sz="1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27584" y="2132856"/>
            <a:ext cx="7912968" cy="4298032"/>
          </a:xfrm>
        </p:spPr>
        <p:txBody>
          <a:bodyPr>
            <a:normAutofit/>
          </a:bodyPr>
          <a:lstStyle/>
          <a:p>
            <a:r>
              <a:rPr lang="ru-RU" sz="2000" dirty="0" smtClean="0">
                <a:solidFill>
                  <a:schemeClr val="tx1"/>
                </a:solidFill>
              </a:rPr>
              <a:t>Итоговый проект на тему: </a:t>
            </a:r>
            <a:endParaRPr lang="en-US" sz="2000" dirty="0" smtClean="0">
              <a:solidFill>
                <a:schemeClr val="tx1"/>
              </a:solidFill>
            </a:endParaRPr>
          </a:p>
          <a:p>
            <a:r>
              <a:rPr lang="ru-RU" sz="2000" dirty="0" smtClean="0">
                <a:solidFill>
                  <a:schemeClr val="tx1"/>
                </a:solidFill>
              </a:rPr>
              <a:t>«Проектирование онлайн магазина» </a:t>
            </a:r>
            <a:endParaRPr lang="en-US" sz="2000" dirty="0" smtClean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  <a:p>
            <a:r>
              <a:rPr lang="ru-RU" sz="1600" dirty="0" smtClean="0">
                <a:solidFill>
                  <a:schemeClr val="tx1"/>
                </a:solidFill>
              </a:rPr>
              <a:t>Программа профессиональной переподготовки: </a:t>
            </a:r>
            <a:r>
              <a:rPr lang="ru-RU" sz="1600" b="1" dirty="0" err="1" smtClean="0">
                <a:solidFill>
                  <a:schemeClr val="tx1"/>
                </a:solidFill>
              </a:rPr>
              <a:t>Fullstack</a:t>
            </a:r>
            <a:r>
              <a:rPr lang="ru-RU" sz="1600" b="1" dirty="0" smtClean="0">
                <a:solidFill>
                  <a:schemeClr val="tx1"/>
                </a:solidFill>
              </a:rPr>
              <a:t>-разработка на языке </a:t>
            </a:r>
            <a:r>
              <a:rPr lang="ru-RU" sz="1600" b="1" dirty="0" err="1" smtClean="0">
                <a:solidFill>
                  <a:schemeClr val="tx1"/>
                </a:solidFill>
              </a:rPr>
              <a:t>Java</a:t>
            </a:r>
            <a:r>
              <a:rPr lang="ru-RU" sz="1600" b="1" dirty="0" smtClean="0">
                <a:solidFill>
                  <a:schemeClr val="tx1"/>
                </a:solidFill>
              </a:rPr>
              <a:t> </a:t>
            </a:r>
          </a:p>
          <a:p>
            <a:endParaRPr lang="ru-RU" sz="1400" dirty="0">
              <a:solidFill>
                <a:schemeClr val="tx1"/>
              </a:solidFill>
            </a:endParaRPr>
          </a:p>
          <a:p>
            <a:endParaRPr lang="ru-RU" sz="1400" dirty="0" smtClean="0">
              <a:solidFill>
                <a:schemeClr val="tx1"/>
              </a:solidFill>
            </a:endParaRPr>
          </a:p>
          <a:p>
            <a:endParaRPr lang="ru-RU" sz="1400" dirty="0">
              <a:solidFill>
                <a:schemeClr val="tx1"/>
              </a:solidFill>
            </a:endParaRPr>
          </a:p>
          <a:p>
            <a:endParaRPr lang="ru-RU" sz="1400" dirty="0" smtClean="0">
              <a:solidFill>
                <a:schemeClr val="tx1"/>
              </a:solidFill>
            </a:endParaRPr>
          </a:p>
          <a:p>
            <a:endParaRPr lang="ru-RU" sz="1400" dirty="0">
              <a:solidFill>
                <a:schemeClr val="tx1"/>
              </a:solidFill>
            </a:endParaRPr>
          </a:p>
          <a:p>
            <a:endParaRPr lang="ru-RU" sz="1400" dirty="0" smtClean="0">
              <a:solidFill>
                <a:schemeClr val="tx1"/>
              </a:solidFill>
            </a:endParaRPr>
          </a:p>
          <a:p>
            <a:endParaRPr lang="ru-RU" sz="1400" dirty="0">
              <a:solidFill>
                <a:schemeClr val="tx1"/>
              </a:solidFill>
            </a:endParaRPr>
          </a:p>
          <a:p>
            <a:pPr algn="r"/>
            <a:r>
              <a:rPr lang="ru-RU" dirty="0" smtClean="0">
                <a:solidFill>
                  <a:schemeClr val="tx1"/>
                </a:solidFill>
              </a:rPr>
              <a:t>                            </a:t>
            </a:r>
            <a:r>
              <a:rPr lang="ru-RU" dirty="0" err="1" smtClean="0">
                <a:solidFill>
                  <a:schemeClr val="tx1"/>
                </a:solidFill>
              </a:rPr>
              <a:t>Узденов</a:t>
            </a:r>
            <a:r>
              <a:rPr lang="ru-RU" dirty="0" smtClean="0">
                <a:solidFill>
                  <a:schemeClr val="tx1"/>
                </a:solidFill>
              </a:rPr>
              <a:t> Расул Владимирович </a:t>
            </a:r>
          </a:p>
          <a:p>
            <a:pPr algn="r"/>
            <a:r>
              <a:rPr lang="ru-RU" dirty="0" smtClean="0">
                <a:solidFill>
                  <a:schemeClr val="tx1"/>
                </a:solidFill>
              </a:rPr>
              <a:t>  Группа: </a:t>
            </a:r>
            <a:r>
              <a:rPr lang="ru-RU" dirty="0" smtClean="0">
                <a:solidFill>
                  <a:schemeClr val="tx1"/>
                </a:solidFill>
              </a:rPr>
              <a:t>FSJ-2-22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229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ru-RU" dirty="0" smtClean="0"/>
              <a:t>Вот и всё, благодарю за внимание.</a:t>
            </a:r>
            <a:endParaRPr lang="ru-RU" dirty="0"/>
          </a:p>
          <a:p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72482"/>
            <a:ext cx="8208912" cy="4252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0656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Предметная область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Проект </a:t>
            </a:r>
            <a:r>
              <a:rPr lang="ru-RU" dirty="0" smtClean="0"/>
              <a:t>интернет магазин </a:t>
            </a:r>
            <a:r>
              <a:rPr lang="ru-RU" dirty="0" smtClean="0"/>
              <a:t>одежды и обуви.</a:t>
            </a:r>
            <a:endParaRPr lang="en-US" dirty="0" smtClean="0"/>
          </a:p>
          <a:p>
            <a:r>
              <a:rPr lang="ru-RU" dirty="0" smtClean="0"/>
              <a:t> </a:t>
            </a:r>
            <a:r>
              <a:rPr lang="ru-RU" dirty="0"/>
              <a:t>Есть 2 роли, админ </a:t>
            </a:r>
            <a:r>
              <a:rPr lang="ru-RU" dirty="0" smtClean="0"/>
              <a:t>и юзер</a:t>
            </a:r>
            <a:r>
              <a:rPr lang="en-US" dirty="0"/>
              <a:t>.</a:t>
            </a:r>
            <a:r>
              <a:rPr lang="ru-RU" dirty="0" smtClean="0"/>
              <a:t> Все </a:t>
            </a:r>
            <a:r>
              <a:rPr lang="ru-RU" dirty="0"/>
              <a:t>новые пользователи по умолчанию юзеры.</a:t>
            </a:r>
          </a:p>
          <a:p>
            <a:r>
              <a:rPr lang="ru-RU" dirty="0" smtClean="0"/>
              <a:t>Незарегистрированному юзеру </a:t>
            </a:r>
            <a:r>
              <a:rPr lang="ru-RU" dirty="0"/>
              <a:t>применимы: просмотр карточек и полное описание товара, + поиск и фильтрация.</a:t>
            </a:r>
          </a:p>
          <a:p>
            <a:r>
              <a:rPr lang="ru-RU" dirty="0"/>
              <a:t>Зарегистрированному обычному </a:t>
            </a:r>
            <a:r>
              <a:rPr lang="ru-RU" dirty="0" smtClean="0"/>
              <a:t>юзеру: </a:t>
            </a:r>
            <a:r>
              <a:rPr lang="ru-RU" dirty="0"/>
              <a:t>+ к выше, корзина: добавить-удалить, оформление заказа.</a:t>
            </a:r>
          </a:p>
          <a:p>
            <a:r>
              <a:rPr lang="ru-RU" dirty="0"/>
              <a:t>Админу доступно: Добавление, удаление, редактирование товара.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7164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ER-модель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268760"/>
            <a:ext cx="8706966" cy="5568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0866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Инструментальные средства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Использовалась </a:t>
            </a:r>
            <a:r>
              <a:rPr lang="ru-RU" dirty="0"/>
              <a:t>среда разработки (</a:t>
            </a:r>
            <a:r>
              <a:rPr lang="en-US" dirty="0"/>
              <a:t>IDE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en-US" b="1" dirty="0" err="1"/>
              <a:t>IntelliJ</a:t>
            </a:r>
            <a:r>
              <a:rPr lang="en-US" dirty="0"/>
              <a:t> IDEA</a:t>
            </a:r>
            <a:r>
              <a:rPr lang="ru-RU" dirty="0"/>
              <a:t>.</a:t>
            </a:r>
          </a:p>
          <a:p>
            <a:r>
              <a:rPr lang="ru-RU" dirty="0"/>
              <a:t>Программное обеспечение для баз данных </a:t>
            </a:r>
            <a:r>
              <a:rPr lang="en-US" dirty="0" err="1"/>
              <a:t>PostgreSQL</a:t>
            </a:r>
            <a:r>
              <a:rPr lang="ru-RU" dirty="0"/>
              <a:t>, </a:t>
            </a:r>
            <a:r>
              <a:rPr lang="en-US" dirty="0" err="1"/>
              <a:t>pg</a:t>
            </a:r>
            <a:r>
              <a:rPr lang="en-US" dirty="0"/>
              <a:t> admin 4</a:t>
            </a:r>
            <a:r>
              <a:rPr lang="ru-RU" dirty="0" smtClean="0"/>
              <a:t>.</a:t>
            </a:r>
          </a:p>
          <a:p>
            <a:r>
              <a:rPr lang="ru-RU" dirty="0" smtClean="0"/>
              <a:t>Язык программирования </a:t>
            </a:r>
            <a:r>
              <a:rPr lang="en-US" dirty="0" smtClean="0"/>
              <a:t>Java</a:t>
            </a:r>
            <a:r>
              <a:rPr lang="ru-RU" dirty="0" smtClean="0"/>
              <a:t>, </a:t>
            </a:r>
            <a:r>
              <a:rPr lang="en-US" dirty="0" smtClean="0"/>
              <a:t>JavaScript</a:t>
            </a:r>
            <a:r>
              <a:rPr lang="ru-RU" dirty="0" smtClean="0"/>
              <a:t>.</a:t>
            </a:r>
            <a:endParaRPr lang="ru-RU" dirty="0"/>
          </a:p>
          <a:p>
            <a:r>
              <a:rPr lang="en-US" dirty="0" smtClean="0"/>
              <a:t>Spring MVC</a:t>
            </a:r>
            <a:r>
              <a:rPr lang="ru-RU" dirty="0" smtClean="0"/>
              <a:t>, </a:t>
            </a:r>
            <a:r>
              <a:rPr lang="en-US" dirty="0"/>
              <a:t>Spring </a:t>
            </a:r>
            <a:r>
              <a:rPr lang="en-US" dirty="0" smtClean="0"/>
              <a:t>Boot</a:t>
            </a:r>
            <a:r>
              <a:rPr lang="ru-RU" dirty="0" smtClean="0"/>
              <a:t>, </a:t>
            </a:r>
            <a:r>
              <a:rPr lang="en-US" dirty="0"/>
              <a:t>Spring </a:t>
            </a:r>
            <a:r>
              <a:rPr lang="en-US" dirty="0" smtClean="0"/>
              <a:t>Security</a:t>
            </a:r>
            <a:r>
              <a:rPr lang="ru-RU" dirty="0" smtClean="0"/>
              <a:t>.</a:t>
            </a:r>
          </a:p>
          <a:p>
            <a:r>
              <a:rPr lang="ru-RU" dirty="0" err="1" smtClean="0"/>
              <a:t>Шаблонизатор</a:t>
            </a:r>
            <a:r>
              <a:rPr lang="ru-RU" dirty="0" smtClean="0"/>
              <a:t> </a:t>
            </a:r>
            <a:r>
              <a:rPr lang="en-US" dirty="0" err="1" smtClean="0"/>
              <a:t>Thymeleaf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en-US" dirty="0" smtClean="0"/>
              <a:t>HTML5 </a:t>
            </a:r>
            <a:r>
              <a:rPr lang="ru-RU" dirty="0" smtClean="0"/>
              <a:t>и</a:t>
            </a:r>
            <a:r>
              <a:rPr lang="en-US" dirty="0" smtClean="0"/>
              <a:t> CSS3</a:t>
            </a:r>
            <a:r>
              <a:rPr lang="ru-RU" dirty="0" smtClean="0"/>
              <a:t>, </a:t>
            </a:r>
            <a:r>
              <a:rPr lang="en-US" dirty="0" smtClean="0"/>
              <a:t>Bootstrap</a:t>
            </a:r>
            <a:r>
              <a:rPr lang="ru-RU" dirty="0"/>
              <a:t>, </a:t>
            </a:r>
            <a:r>
              <a:rPr lang="en-US" dirty="0" err="1"/>
              <a:t>Flexbox</a:t>
            </a:r>
            <a:endParaRPr lang="ru-RU" dirty="0" smtClean="0"/>
          </a:p>
          <a:p>
            <a:r>
              <a:rPr lang="ru-RU" dirty="0" smtClean="0"/>
              <a:t>Библиотека </a:t>
            </a:r>
            <a:r>
              <a:rPr lang="en-US" dirty="0" smtClean="0"/>
              <a:t>Hibernate</a:t>
            </a:r>
            <a:r>
              <a:rPr lang="ru-RU" dirty="0" smtClean="0"/>
              <a:t>, и т.д..</a:t>
            </a:r>
          </a:p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502210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Результат работы приложения: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3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Главная страница: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204864"/>
            <a:ext cx="8784976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1931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Каталог товаров: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328632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8720"/>
            <a:ext cx="9036496" cy="5472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5211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Поиск и фильтрация: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40064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66" y="908720"/>
            <a:ext cx="8208912" cy="5620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677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Личный кабинет пользователя: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472648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836712"/>
            <a:ext cx="8532440" cy="5661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8397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Личный кабинет администратора: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328632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908720"/>
            <a:ext cx="8604448" cy="5589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63470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Апекс">
  <a:themeElements>
    <a:clrScheme name="Апекс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Апекс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Апекс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67</TotalTime>
  <Words>145</Words>
  <Application>Microsoft Office PowerPoint</Application>
  <PresentationFormat>Экран (4:3)</PresentationFormat>
  <Paragraphs>37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Апекс</vt:lpstr>
      <vt:lpstr>ФГБОУ ВО «Российский экономический университет им. Г.В. Плеханова»</vt:lpstr>
      <vt:lpstr>Предметная область</vt:lpstr>
      <vt:lpstr>ER-модель</vt:lpstr>
      <vt:lpstr>Инструментальные средства </vt:lpstr>
      <vt:lpstr>Результат работы приложения:</vt:lpstr>
      <vt:lpstr>Каталог товаров:</vt:lpstr>
      <vt:lpstr>Поиск и фильтрация:</vt:lpstr>
      <vt:lpstr>Личный кабинет пользователя:</vt:lpstr>
      <vt:lpstr>Личный кабинет администратора: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ФГБОУ ВО «Российский экономический университет им. Г.В. Плеханова»</dc:title>
  <dc:creator>User</dc:creator>
  <cp:lastModifiedBy>User</cp:lastModifiedBy>
  <cp:revision>7</cp:revision>
  <dcterms:created xsi:type="dcterms:W3CDTF">2022-12-13T11:11:31Z</dcterms:created>
  <dcterms:modified xsi:type="dcterms:W3CDTF">2022-12-14T11:09:54Z</dcterms:modified>
</cp:coreProperties>
</file>

<file path=docProps/thumbnail.jpeg>
</file>